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241-B7B8-4F11-AC3E-B1AB715A50C9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BAE7D-EF3F-4C8B-8804-17E5FE546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91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241-B7B8-4F11-AC3E-B1AB715A50C9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BAE7D-EF3F-4C8B-8804-17E5FE546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09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241-B7B8-4F11-AC3E-B1AB715A50C9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BAE7D-EF3F-4C8B-8804-17E5FE546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77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241-B7B8-4F11-AC3E-B1AB715A50C9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BAE7D-EF3F-4C8B-8804-17E5FE546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387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241-B7B8-4F11-AC3E-B1AB715A50C9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BAE7D-EF3F-4C8B-8804-17E5FE546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134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241-B7B8-4F11-AC3E-B1AB715A50C9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BAE7D-EF3F-4C8B-8804-17E5FE546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49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241-B7B8-4F11-AC3E-B1AB715A50C9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BAE7D-EF3F-4C8B-8804-17E5FE546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1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241-B7B8-4F11-AC3E-B1AB715A50C9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BAE7D-EF3F-4C8B-8804-17E5FE546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434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241-B7B8-4F11-AC3E-B1AB715A50C9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BAE7D-EF3F-4C8B-8804-17E5FE546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130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241-B7B8-4F11-AC3E-B1AB715A50C9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BAE7D-EF3F-4C8B-8804-17E5FE546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656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241-B7B8-4F11-AC3E-B1AB715A50C9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BAE7D-EF3F-4C8B-8804-17E5FE546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36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FC241-B7B8-4F11-AC3E-B1AB715A50C9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BAE7D-EF3F-4C8B-8804-17E5FE546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981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255" y="1011383"/>
            <a:ext cx="7772400" cy="1801090"/>
          </a:xfrm>
        </p:spPr>
        <p:txBody>
          <a:bodyPr>
            <a:normAutofit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ЖОЛ-ҚҰРЫЛЫС ЖҰМЫСТАРЫН ҰЙЫМДАСТЫРУ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ТӘСІЛДЕРІ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394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ЖОЛ-ҚҰРЫЛЫС ЖҰМЫСТАРЫН ҰЙЫМДАСТЫРУ ТӘСІЛДЕРІН ТАҢДАУ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42655"/>
            <a:ext cx="7886700" cy="4334307"/>
          </a:xfrm>
        </p:spPr>
        <p:txBody>
          <a:bodyPr/>
          <a:lstStyle/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жолы құрылысында жұмыстарды ұйымдастыруға қолданатын тәсілдер: 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лекті,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лексіз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біріктірілген.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5911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ЖОЛ-ҚҰРЫЛЫС ЖҰМЫСТАРЫН ҰЙЫМДАСТЫРУДЫҢ ЛЕКТІ ТӘСІЛІ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46800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Жол-құрылыс жұмыстарын ұйымдастырудың лекті тәсілінің мәні: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Қысқа тең уақыт аралықтарында (смена, тәулік) ұзындықтары тең жол телімдерінің құрылыстарын аяқтау. Салынған жол бір бағытта үздіксіз таспа ретінде өседі;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жұмыстарды негізгі жұмыстар түрлеріне байланысты мамандандырылған және таңдалған жол-құрылыс машиналарымен жинақталған механикаландырылған отрядтар орындайды;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 отрядтар бірқалыпты бірінің артынан бірі салынатын жолмен қозғалады және барлық құрылыс-жинақтау жұмыстарын жүйелі орындайды;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Ақырғы отряд шыққан соң жол пайдалануға толық дайын.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4675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60764"/>
            <a:ext cx="7886700" cy="4916199"/>
          </a:xfrm>
        </p:spPr>
        <p:txBody>
          <a:bodyPr>
            <a:normAutofit fontScale="70000" lnSpcReduction="20000"/>
          </a:bodyPr>
          <a:lstStyle/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жолын лекті тәсілмен салу кезінде жасалатын негізгі жұмыстардың технологиялық реті: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 жұмыстары – уақытша тұрғын-тұрмыстық үймереттер салу және байланысты ұйымдастыру, өндіріс мекемелері үймереттері мен ғимараттарын салу, олардың жабдықтарын жинақтау және лекті жолға жіберуге дайындау;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ұйымдарының және автокөлік қызметтерінің үймеретері мен ғимараттарын салу;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Жолдағы үлкен және орташа көпірлерді, басқа да инженерлік ғимараттарды салу;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Құбырлар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үйіндісі және беріктіру жұмыстарының құрылысы;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жамылғысының құрылысы;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 безендіру.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45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14400"/>
            <a:ext cx="7886700" cy="5262563"/>
          </a:xfrm>
        </p:spPr>
        <p:txBody>
          <a:bodyPr>
            <a:normAutofit/>
          </a:bodyPr>
          <a:lstStyle/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 жол-құрылыс жұмыстарын тағайындалған технологиялық ретпен орындау үшін </a:t>
            </a:r>
            <a:r>
              <a:rPr lang="kk-KZ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 лектер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ұйымдастырылады</a:t>
            </a: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уақытша ғимараттар және тұрақты жол үймеретерін тұрғызатын отрядтар;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жолға бөлінген жолақты тазалайтын және басқа да дайындық жұмыстарын орындайтын отрядтар;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құбырлар тұрғызатын отрядтар;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топырақ үйіндісін тұрғызатын отрядтар;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жол жамылғысы негізі мен төсемесін тұрғызатын отрядтар;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е)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 безендіретін отрядтар.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527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320145"/>
            <a:ext cx="7886700" cy="121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 – сурет – Автожол құрылысы жұмыстарын лекті тәсілмен ұйымдастырудың біріктірілген легінің графигі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255" y="466177"/>
            <a:ext cx="6026726" cy="443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4152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256</Words>
  <Application>Microsoft Office PowerPoint</Application>
  <PresentationFormat>Экран (4:3)</PresentationFormat>
  <Paragraphs>29</Paragraphs>
  <Slides>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</vt:lpstr>
      <vt:lpstr>Тема Office</vt:lpstr>
      <vt:lpstr>Диаграмма Microsoft Graph</vt:lpstr>
      <vt:lpstr>ЖОЛ-ҚҰРЫЛЫС ЖҰМЫСТАРЫН ҰЙЫМДАСТЫРУ  ТӘСІЛДЕРІ</vt:lpstr>
      <vt:lpstr>ЖОЛ-ҚҰРЫЛЫС ЖҰМЫСТАРЫН ҰЙЫМДАСТЫРУ ТӘСІЛДЕРІН ТАҢДАУ</vt:lpstr>
      <vt:lpstr>ЖОЛ-ҚҰРЫЛЫС ЖҰМЫСТАРЫН ҰЙЫМДАСТЫРУДЫҢ ЛЕКТІ ТӘСІЛІ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ЖОЛ-ҚҰРЫЛЫС ЖҰМЫСТАРЫН ҰЙЫМДАСТЫРУ  ТӘСІЛДЕРІ</dc:title>
  <dc:creator>Bakytbek</dc:creator>
  <cp:lastModifiedBy>Bakytbek</cp:lastModifiedBy>
  <cp:revision>4</cp:revision>
  <dcterms:created xsi:type="dcterms:W3CDTF">2020-10-30T03:36:32Z</dcterms:created>
  <dcterms:modified xsi:type="dcterms:W3CDTF">2020-10-30T03:53:50Z</dcterms:modified>
</cp:coreProperties>
</file>